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</p:sldIdLst>
  <p:sldSz cx="9144000" cy="5143500" type="screen16x9"/>
  <p:notesSz cx="6858000" cy="9144000"/>
  <p:embeddedFontLst>
    <p:embeddedFont>
      <p:font typeface="Proxima Nova" panose="020B060007020508020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62" d="100"/>
          <a:sy n="162" d="100"/>
        </p:scale>
        <p:origin x="144" y="1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b08f8d51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ab08f8d51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b08f8d514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ab08f8d514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ab08f8d514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ab08f8d514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b08f8d514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b08f8d514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b08f8d514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ab08f8d514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ab08f8d514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ab08f8d514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b08f8d514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b08f8d514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b08f8d514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ab08f8d514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b08f8d51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b08f8d51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b08f8d514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b08f8d514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D6lnHjOS4EaJBQ8L2mmKuBQgjGA7HLxX/view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0450" y="1895125"/>
            <a:ext cx="8123100" cy="95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600"/>
              <a:t>The Development of different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600"/>
              <a:t>wheel robot system</a:t>
            </a:r>
            <a:endParaRPr sz="360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Presented By LEE Lok Yin, Edmund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17 November 2020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Programming</a:t>
            </a:r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HK"/>
              <a:t>PID for Fan Speed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HK"/>
              <a:t>PWM as output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HK"/>
              <a:t>Encoder as input</a:t>
            </a:r>
            <a:br>
              <a:rPr lang="zh-HK"/>
            </a:b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HK"/>
              <a:t>Protocol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HK"/>
              <a:t>SPI for TFT &amp; SD card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HK"/>
              <a:t>GPIO for LEDs &amp; Buttons &amp; Motor &amp; Encoder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HK"/>
              <a:t>UART for Bluetooth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HK"/>
              <a:t>ADC for Joystick</a:t>
            </a:r>
            <a:endParaRPr/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8917" y="368875"/>
            <a:ext cx="4903232" cy="225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51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Programming</a:t>
            </a:r>
            <a:endParaRPr/>
          </a:p>
        </p:txBody>
      </p:sp>
      <p:sp>
        <p:nvSpPr>
          <p:cNvPr id="159" name="Google Shape;159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24000" cy="15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HK"/>
              <a:t>Display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HK"/>
              <a:t>Image decoding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HK"/>
              <a:t>GPIO Sequence Genaration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HK"/>
              <a:t>Fast switching</a:t>
            </a:r>
            <a:endParaRPr/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75" y="2717150"/>
            <a:ext cx="1819887" cy="1192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" name="Google Shape;161;p25"/>
          <p:cNvCxnSpPr/>
          <p:nvPr/>
        </p:nvCxnSpPr>
        <p:spPr>
          <a:xfrm>
            <a:off x="1528651" y="2910957"/>
            <a:ext cx="768300" cy="245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25"/>
          <p:cNvCxnSpPr/>
          <p:nvPr/>
        </p:nvCxnSpPr>
        <p:spPr>
          <a:xfrm>
            <a:off x="1244124" y="3569358"/>
            <a:ext cx="1038000" cy="228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" name="Google Shape;163;p25"/>
          <p:cNvSpPr txBox="1"/>
          <p:nvPr/>
        </p:nvSpPr>
        <p:spPr>
          <a:xfrm>
            <a:off x="2344308" y="2989949"/>
            <a:ext cx="19536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latin typeface="Proxima Nova"/>
                <a:ea typeface="Proxima Nova"/>
                <a:cs typeface="Proxima Nova"/>
                <a:sym typeface="Proxima Nova"/>
              </a:rPr>
              <a:t>1 1 1 1   0000  0000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4" name="Google Shape;164;p25"/>
          <p:cNvSpPr txBox="1"/>
          <p:nvPr/>
        </p:nvSpPr>
        <p:spPr>
          <a:xfrm>
            <a:off x="2344308" y="3630227"/>
            <a:ext cx="18591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latin typeface="Proxima Nova"/>
                <a:ea typeface="Proxima Nova"/>
                <a:cs typeface="Proxima Nova"/>
                <a:sym typeface="Proxima Nova"/>
              </a:rPr>
              <a:t>0000  0000  0000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5" name="Google Shape;165;p25"/>
          <p:cNvSpPr txBox="1"/>
          <p:nvPr/>
        </p:nvSpPr>
        <p:spPr>
          <a:xfrm>
            <a:off x="2534000" y="2717152"/>
            <a:ext cx="13374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 b="1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r>
              <a:rPr lang="zh-HK" sz="1800" b="1">
                <a:latin typeface="Proxima Nova"/>
                <a:ea typeface="Proxima Nova"/>
                <a:cs typeface="Proxima Nova"/>
                <a:sym typeface="Proxima Nova"/>
              </a:rPr>
              <a:t>     </a:t>
            </a:r>
            <a:r>
              <a:rPr lang="zh-HK" sz="1800" b="1">
                <a:solidFill>
                  <a:srgbClr val="00FF00"/>
                </a:solidFill>
                <a:latin typeface="Proxima Nova"/>
                <a:ea typeface="Proxima Nova"/>
                <a:cs typeface="Proxima Nova"/>
                <a:sym typeface="Proxima Nova"/>
              </a:rPr>
              <a:t>G</a:t>
            </a:r>
            <a:r>
              <a:rPr lang="zh-HK" sz="1800" b="1">
                <a:latin typeface="Proxima Nova"/>
                <a:ea typeface="Proxima Nova"/>
                <a:cs typeface="Proxima Nova"/>
                <a:sym typeface="Proxima Nova"/>
              </a:rPr>
              <a:t>     </a:t>
            </a:r>
            <a:r>
              <a:rPr lang="zh-HK" sz="1800" b="1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endParaRPr sz="1800" b="1"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313" y="1353539"/>
            <a:ext cx="1345534" cy="937873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/>
          <p:nvPr/>
        </p:nvSpPr>
        <p:spPr>
          <a:xfrm>
            <a:off x="4886734" y="1314950"/>
            <a:ext cx="21000" cy="1049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1003" y="1353589"/>
            <a:ext cx="1345534" cy="93787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/>
          <p:nvPr/>
        </p:nvSpPr>
        <p:spPr>
          <a:xfrm rot="196229">
            <a:off x="6420400" y="1314993"/>
            <a:ext cx="21034" cy="10495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0915" y="1353639"/>
            <a:ext cx="1345534" cy="93787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/>
          <p:nvPr/>
        </p:nvSpPr>
        <p:spPr>
          <a:xfrm rot="543473">
            <a:off x="8070249" y="1315029"/>
            <a:ext cx="20961" cy="104955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4428" y="2979314"/>
            <a:ext cx="1345534" cy="9378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/>
          <p:nvPr/>
        </p:nvSpPr>
        <p:spPr>
          <a:xfrm rot="997245">
            <a:off x="4886710" y="2951390"/>
            <a:ext cx="20976" cy="104943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7478" y="2979314"/>
            <a:ext cx="1345534" cy="9378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/>
          <p:nvPr/>
        </p:nvSpPr>
        <p:spPr>
          <a:xfrm rot="1572007">
            <a:off x="6356950" y="2940671"/>
            <a:ext cx="21064" cy="104943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2215" y="2990039"/>
            <a:ext cx="1345534" cy="937873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/>
          <p:nvPr/>
        </p:nvSpPr>
        <p:spPr>
          <a:xfrm rot="2212194">
            <a:off x="7981725" y="2951455"/>
            <a:ext cx="21000" cy="10493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8" name="Google Shape;178;p25"/>
          <p:cNvCxnSpPr>
            <a:stCxn id="166" idx="3"/>
            <a:endCxn id="168" idx="1"/>
          </p:cNvCxnSpPr>
          <p:nvPr/>
        </p:nvCxnSpPr>
        <p:spPr>
          <a:xfrm>
            <a:off x="5612847" y="1822475"/>
            <a:ext cx="188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9" name="Google Shape;179;p25"/>
          <p:cNvCxnSpPr>
            <a:stCxn id="168" idx="3"/>
            <a:endCxn id="170" idx="1"/>
          </p:cNvCxnSpPr>
          <p:nvPr/>
        </p:nvCxnSpPr>
        <p:spPr>
          <a:xfrm>
            <a:off x="7146537" y="1822525"/>
            <a:ext cx="304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0" name="Google Shape;180;p25"/>
          <p:cNvCxnSpPr>
            <a:stCxn id="172" idx="3"/>
            <a:endCxn id="174" idx="1"/>
          </p:cNvCxnSpPr>
          <p:nvPr/>
        </p:nvCxnSpPr>
        <p:spPr>
          <a:xfrm>
            <a:off x="5569962" y="3448250"/>
            <a:ext cx="16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1" name="Google Shape;181;p25"/>
          <p:cNvCxnSpPr>
            <a:stCxn id="174" idx="3"/>
            <a:endCxn id="176" idx="1"/>
          </p:cNvCxnSpPr>
          <p:nvPr/>
        </p:nvCxnSpPr>
        <p:spPr>
          <a:xfrm>
            <a:off x="7083012" y="3448250"/>
            <a:ext cx="279300" cy="1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2" name="Google Shape;182;p25"/>
          <p:cNvCxnSpPr/>
          <p:nvPr/>
        </p:nvCxnSpPr>
        <p:spPr>
          <a:xfrm flipH="1">
            <a:off x="5287775" y="2457950"/>
            <a:ext cx="2286000" cy="44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83" name="Google Shape;183;p25"/>
          <p:cNvPicPr preferRelativeResize="0"/>
          <p:nvPr/>
        </p:nvPicPr>
        <p:blipFill rotWithShape="1">
          <a:blip r:embed="rId4">
            <a:alphaModFix/>
          </a:blip>
          <a:srcRect t="23408" b="61380"/>
          <a:stretch/>
        </p:blipFill>
        <p:spPr>
          <a:xfrm>
            <a:off x="3383384" y="4175325"/>
            <a:ext cx="4625266" cy="703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25"/>
          <p:cNvCxnSpPr/>
          <p:nvPr/>
        </p:nvCxnSpPr>
        <p:spPr>
          <a:xfrm rot="10800000" flipH="1">
            <a:off x="2452358" y="4518399"/>
            <a:ext cx="796200" cy="1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5" name="Google Shape;185;p25"/>
          <p:cNvCxnSpPr/>
          <p:nvPr/>
        </p:nvCxnSpPr>
        <p:spPr>
          <a:xfrm>
            <a:off x="1201575" y="3434175"/>
            <a:ext cx="1153500" cy="6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86" name="Google Shape;186;p25"/>
          <p:cNvSpPr txBox="1"/>
          <p:nvPr/>
        </p:nvSpPr>
        <p:spPr>
          <a:xfrm>
            <a:off x="2343375" y="3340325"/>
            <a:ext cx="18198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latin typeface="Proxima Nova"/>
                <a:ea typeface="Proxima Nova"/>
                <a:cs typeface="Proxima Nova"/>
                <a:sym typeface="Proxima Nova"/>
              </a:rPr>
              <a:t>1 1 1 1   1 1 1 1   1 1 1 1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7" name="Google Shape;187;p25"/>
          <p:cNvSpPr txBox="1"/>
          <p:nvPr/>
        </p:nvSpPr>
        <p:spPr>
          <a:xfrm>
            <a:off x="363933" y="3981162"/>
            <a:ext cx="19536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latin typeface="Proxima Nova"/>
                <a:ea typeface="Proxima Nova"/>
                <a:cs typeface="Proxima Nova"/>
                <a:sym typeface="Proxima Nova"/>
              </a:rPr>
              <a:t>1 1 1 1   0000  0000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8" name="Google Shape;188;p25"/>
          <p:cNvSpPr txBox="1"/>
          <p:nvPr/>
        </p:nvSpPr>
        <p:spPr>
          <a:xfrm>
            <a:off x="363933" y="4621440"/>
            <a:ext cx="18591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latin typeface="Proxima Nova"/>
                <a:ea typeface="Proxima Nova"/>
                <a:cs typeface="Proxima Nova"/>
                <a:sym typeface="Proxima Nova"/>
              </a:rPr>
              <a:t>0000  0000  0000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9" name="Google Shape;189;p25"/>
          <p:cNvSpPr txBox="1"/>
          <p:nvPr/>
        </p:nvSpPr>
        <p:spPr>
          <a:xfrm>
            <a:off x="363000" y="4331538"/>
            <a:ext cx="18198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latin typeface="Proxima Nova"/>
                <a:ea typeface="Proxima Nova"/>
                <a:cs typeface="Proxima Nova"/>
                <a:sym typeface="Proxima Nova"/>
              </a:rPr>
              <a:t>1 1 1 1   1 1 1 1   1 1 1 1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0" name="Google Shape;19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7980" y="137400"/>
            <a:ext cx="1560746" cy="104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6537" y="109375"/>
            <a:ext cx="1560750" cy="1077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Content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HK"/>
              <a:t>ELEC3300 Project - 2D Hologram Fan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zh-HK"/>
              <a:t>HKUST Robotics Team - Robocon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zh-HK"/>
              <a:t>CSE Final Year Project - Indoor Guiding System for the Visually Impaired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800" b="1"/>
              <a:t>ELEC3300</a:t>
            </a:r>
            <a:endParaRPr sz="2800"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HK" sz="2800" b="1"/>
              <a:t>2D Hologram Fan</a:t>
            </a:r>
            <a:endParaRPr sz="2800" b="1"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450" y="1379887"/>
            <a:ext cx="4203275" cy="238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Why?</a:t>
            </a:r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591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HK"/>
              <a:t>Data Transmition Speed (Main reason)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HK"/>
              <a:t>20 x 160 pixels   0.96 inch TFT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HK"/>
              <a:t>12Bit RGB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HK"/>
              <a:t>At least 4 TFT is needed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HK"/>
              <a:t>12Hz Display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HK"/>
              <a:t>Sperate to 360 sectors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HK"/>
              <a:t>20*160*12*4*12*360 = 663Mbit/s !!!</a:t>
            </a:r>
            <a:br>
              <a:rPr lang="zh-HK"/>
            </a:br>
            <a:r>
              <a:rPr lang="zh-HK"/>
              <a:t>Even I am using direct memory access(DMA)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HK"/>
              <a:t>Brightness Problem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HK"/>
              <a:t>TFT 500 Nits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HK"/>
              <a:t>LED 4500 Nits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950" y="660125"/>
            <a:ext cx="4241050" cy="42770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/>
          <p:nvPr/>
        </p:nvSpPr>
        <p:spPr>
          <a:xfrm>
            <a:off x="7203625" y="4429875"/>
            <a:ext cx="1940400" cy="5727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3" name="Google Shape;103;p19" title="joined_video_779e88b14ef54e03ad70a5d786caca5b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50" y="2"/>
            <a:ext cx="8832299" cy="4980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The 2D Hologram Fan</a:t>
            </a:r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HK"/>
              <a:t>Fan Speed Control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HK"/>
              <a:t>Alarm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HK"/>
              <a:t>Real Time Clock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HK"/>
              <a:t>Logo Display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HK"/>
              <a:t>TFT &amp; Buttons Control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3897" y="1096350"/>
            <a:ext cx="2610101" cy="175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3900" y="2887453"/>
            <a:ext cx="2610100" cy="1802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4550" y="2887461"/>
            <a:ext cx="3329349" cy="188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9584" y="1096350"/>
            <a:ext cx="2024316" cy="175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Mechanical Parts</a:t>
            </a:r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HK"/>
              <a:t>DC Motor</a:t>
            </a:r>
            <a:br>
              <a:rPr lang="zh-HK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HK"/>
              <a:t>Rotary Encoder</a:t>
            </a:r>
            <a:br>
              <a:rPr lang="zh-HK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HK"/>
              <a:t>Wire Connection Rotary Joint</a:t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8199" y="580403"/>
            <a:ext cx="1517150" cy="13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5800" y="82924"/>
            <a:ext cx="3729203" cy="209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0388" y="2251950"/>
            <a:ext cx="2620025" cy="26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35600" y="2961150"/>
            <a:ext cx="1910825" cy="191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Electronics</a:t>
            </a:r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HK"/>
              <a:t>STM32F405RGT6</a:t>
            </a:r>
            <a:br>
              <a:rPr lang="zh-HK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HK"/>
              <a:t>WS2812b LED</a:t>
            </a:r>
            <a:br>
              <a:rPr lang="zh-HK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HK"/>
              <a:t>Customized PCB</a:t>
            </a:r>
            <a:br>
              <a:rPr lang="zh-HK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HK"/>
              <a:t>DC Motor Driver</a:t>
            </a:r>
            <a:br>
              <a:rPr lang="zh-HK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HK"/>
              <a:t>SD Card Reader</a:t>
            </a: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5825" y="82925"/>
            <a:ext cx="2644799" cy="167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 rotWithShape="1">
          <a:blip r:embed="rId4">
            <a:alphaModFix/>
          </a:blip>
          <a:srcRect t="23407" b="21785"/>
          <a:stretch/>
        </p:blipFill>
        <p:spPr>
          <a:xfrm>
            <a:off x="4478475" y="1860600"/>
            <a:ext cx="2193225" cy="12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9600" y="272725"/>
            <a:ext cx="1490000" cy="14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7475" y="3184447"/>
            <a:ext cx="1854249" cy="185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21788" y="1762725"/>
            <a:ext cx="2222211" cy="154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15975" y="3160476"/>
            <a:ext cx="2193225" cy="1644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Control UI</a:t>
            </a:r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HK"/>
              <a:t>2.9 inch TFT</a:t>
            </a:r>
            <a:br>
              <a:rPr lang="zh-HK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HK"/>
              <a:t>Buzzer</a:t>
            </a:r>
            <a:br>
              <a:rPr lang="zh-HK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HK"/>
              <a:t>Bluetooth</a:t>
            </a:r>
            <a:br>
              <a:rPr lang="zh-HK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HK"/>
              <a:t>Buttons</a:t>
            </a:r>
            <a:br>
              <a:rPr lang="zh-HK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HK"/>
              <a:t>Joystick</a:t>
            </a:r>
            <a:endParaRPr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5" y="3449350"/>
            <a:ext cx="1547879" cy="152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3700" y="1782288"/>
            <a:ext cx="2105225" cy="157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2125" y="2691250"/>
            <a:ext cx="1001425" cy="128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 rotWithShape="1">
          <a:blip r:embed="rId6">
            <a:alphaModFix/>
          </a:blip>
          <a:srcRect l="18822" r="15388"/>
          <a:stretch/>
        </p:blipFill>
        <p:spPr>
          <a:xfrm rot="5400000">
            <a:off x="4577350" y="76300"/>
            <a:ext cx="1185275" cy="180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13375" y="960199"/>
            <a:ext cx="2718925" cy="152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291</Words>
  <Application>Microsoft Office PowerPoint</Application>
  <PresentationFormat>如螢幕大小 (16:9)</PresentationFormat>
  <Paragraphs>67</Paragraphs>
  <Slides>11</Slides>
  <Notes>11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4" baseType="lpstr">
      <vt:lpstr>Proxima Nova</vt:lpstr>
      <vt:lpstr>Arial</vt:lpstr>
      <vt:lpstr>Spearmint</vt:lpstr>
      <vt:lpstr>The Development of different wheel robot system</vt:lpstr>
      <vt:lpstr>Content</vt:lpstr>
      <vt:lpstr>PowerPoint 簡報</vt:lpstr>
      <vt:lpstr>Why?</vt:lpstr>
      <vt:lpstr>PowerPoint 簡報</vt:lpstr>
      <vt:lpstr>The 2D Hologram Fan</vt:lpstr>
      <vt:lpstr>Mechanical Parts</vt:lpstr>
      <vt:lpstr>Electronics</vt:lpstr>
      <vt:lpstr>Control UI</vt:lpstr>
      <vt:lpstr>Programming</vt:lpstr>
      <vt:lpstr>Programming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Development of different wheel robot system</dc:title>
  <cp:lastModifiedBy>Edmund L</cp:lastModifiedBy>
  <cp:revision>1</cp:revision>
  <dcterms:modified xsi:type="dcterms:W3CDTF">2021-06-02T17:25:14Z</dcterms:modified>
</cp:coreProperties>
</file>